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516-9AE2-431D-910B-70C5C2582687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DC13-E250-4388-A910-EEB3AC81B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790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516-9AE2-431D-910B-70C5C2582687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DC13-E250-4388-A910-EEB3AC81B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130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516-9AE2-431D-910B-70C5C2582687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DC13-E250-4388-A910-EEB3AC81B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940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516-9AE2-431D-910B-70C5C2582687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DC13-E250-4388-A910-EEB3AC81B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003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516-9AE2-431D-910B-70C5C2582687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DC13-E250-4388-A910-EEB3AC81B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687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516-9AE2-431D-910B-70C5C2582687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DC13-E250-4388-A910-EEB3AC81B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023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516-9AE2-431D-910B-70C5C2582687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DC13-E250-4388-A910-EEB3AC81B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277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516-9AE2-431D-910B-70C5C2582687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DC13-E250-4388-A910-EEB3AC81B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78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516-9AE2-431D-910B-70C5C2582687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DC13-E250-4388-A910-EEB3AC81B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740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516-9AE2-431D-910B-70C5C2582687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DC13-E250-4388-A910-EEB3AC81B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856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1516-9AE2-431D-910B-70C5C2582687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9DC13-E250-4388-A910-EEB3AC81B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70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81516-9AE2-431D-910B-70C5C2582687}" type="datetimeFigureOut">
              <a:rPr lang="es-MX" smtClean="0"/>
              <a:t>11/05/2018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9DC13-E250-4388-A910-EEB3AC81B8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415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" y="85344"/>
            <a:ext cx="10984992" cy="677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5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45"/>
            <a:ext cx="12191999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9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7" y="1986152"/>
            <a:ext cx="11655552" cy="20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91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6" y="1645920"/>
            <a:ext cx="11753087" cy="35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4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9072"/>
            <a:ext cx="11911583" cy="355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18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8112"/>
            <a:ext cx="1202131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90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" y="475488"/>
            <a:ext cx="11753088" cy="582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06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" y="170688"/>
            <a:ext cx="11643360" cy="668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39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1" y="207264"/>
            <a:ext cx="11887200" cy="63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97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808"/>
            <a:ext cx="11862816" cy="380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6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316992"/>
            <a:ext cx="11875007" cy="635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3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2880" y="1194138"/>
            <a:ext cx="119115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 smtClean="0"/>
              <a:t>PACTO POR MÉXICO</a:t>
            </a:r>
          </a:p>
          <a:p>
            <a:pPr algn="ctr"/>
            <a:endParaRPr lang="es-MX" sz="3600" b="1" dirty="0" smtClean="0"/>
          </a:p>
          <a:p>
            <a:r>
              <a:rPr lang="es-MX" sz="3200" dirty="0" smtClean="0"/>
              <a:t>Firmado el acuerdo en torno a los principales asuntos de la agenda educativa, fue necesario institucionalizar dichas intenciones mediante reformas al marco jurídico normativo del SEN; la concreción en términos legales de los compromisos 7, 8, 9, 10 y 12 del Pacto por México se encuentra en la reforma constitucional del 26 de febrero de 2013, las leyes del INEE y el SPD, así como en algunas de las modificaciones a la LGE.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135470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" y="1085088"/>
            <a:ext cx="11423904" cy="41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05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4128"/>
            <a:ext cx="11777472" cy="454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5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-195263"/>
            <a:ext cx="11401425" cy="72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4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694944"/>
            <a:ext cx="10984992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5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190720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dirty="0" smtClean="0"/>
              <a:t>DECRETO por el que se reforman los artículos 3o. en sus fracciones III, VII y VIII; y 73, fracción XXV, y se adiciona un párrafo tercero, un inciso d) al párrafo segundo de la fracción II y una fracción IX al artículo 3o. de la Constitución Política de los Estados Unidos Mexicanos.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180682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914400"/>
            <a:ext cx="10948416" cy="532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9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585216"/>
            <a:ext cx="11948159" cy="57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7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195072"/>
            <a:ext cx="11387327" cy="641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9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" y="109728"/>
            <a:ext cx="11814048" cy="67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1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4112"/>
            <a:ext cx="11777472" cy="67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6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145</Words>
  <Application>Microsoft Office PowerPoint</Application>
  <PresentationFormat>Panorámica</PresentationFormat>
  <Paragraphs>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Octavio Lugo González</dc:creator>
  <cp:lastModifiedBy>Octavio Lugo González</cp:lastModifiedBy>
  <cp:revision>17</cp:revision>
  <dcterms:created xsi:type="dcterms:W3CDTF">2017-11-04T01:33:32Z</dcterms:created>
  <dcterms:modified xsi:type="dcterms:W3CDTF">2018-05-12T03:30:34Z</dcterms:modified>
</cp:coreProperties>
</file>