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16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79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079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78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31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30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1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778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939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89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768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30DB-7DE0-4842-970E-4D7995F9AD9A}" type="datetimeFigureOut">
              <a:rPr lang="es-MX" smtClean="0"/>
              <a:t>02/07/2017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D9A4-766A-4A1C-97A6-821E022A4A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38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2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24744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Plan Nacional de Desarrollo 2013 - 2018</a:t>
            </a:r>
            <a:br>
              <a:rPr lang="es-MX" b="1" u="sng" dirty="0"/>
            </a:br>
            <a:r>
              <a:rPr lang="es-MX" b="1" u="sng" dirty="0"/>
              <a:t/>
            </a:r>
            <a:br>
              <a:rPr lang="es-MX" b="1" u="sng" dirty="0"/>
            </a:br>
            <a:r>
              <a:rPr lang="es-MX" dirty="0"/>
              <a:t>El Plan Nacional de Desarrollo 2013 – 2018 proyecta, en síntesis, hacer de México una sociedad de derechos, en donde todos tengan acceso efectivo a los derechos que otorga la Constitución.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Se impulsa un federalismo articulado, partiendo de la convicción de que la fortaleza de la nación proviene de sus regiones, estados y municipios. Asimismo, promueve transversalmente, en todas las políticas públicas, tres estrategias: Democratizar la Productividad, consolidar un Gobierno Cercano y Moderno, así como incorporar la Perspectiva de Género.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Aquí se traza los grandes objetivos de las políticas públicas y se establece las acciones específicas para alcanzarlos. Se trata de un plan realista, viable y claro para alcanzar un México en Paz, un México Incluyente, un México con Educación de Calidad, un México Próspero y un México con Responsabilidad Global.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Se incluye por primera vez dentro del Plan Nacional de Desarrollo 2013 – 2018, indicadores que reflejen la situación del país en relación con los temas considerados como prioritarios para darles puntual seguimiento y conocer el avance en la consecución de las metas establecidas y, en su caso, hacer los ajustes necesarios para asegurar su cumplimiento.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0" y="1245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México con Educación de Calidad para Todos</a:t>
            </a:r>
          </a:p>
          <a:p>
            <a:r>
              <a:rPr lang="es-MX" dirty="0"/>
              <a:t>Elementos y componentes que integran la Política Educativa Nacional</a:t>
            </a:r>
          </a:p>
        </p:txBody>
      </p:sp>
    </p:spTree>
    <p:extLst>
      <p:ext uri="{BB962C8B-B14F-4D97-AF65-F5344CB8AC3E}">
        <p14:creationId xmlns:p14="http://schemas.microsoft.com/office/powerpoint/2010/main" val="241272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584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u="sng" dirty="0"/>
              <a:t>Programa Sectorial de Educación (PSE)</a:t>
            </a:r>
            <a:br>
              <a:rPr lang="es-MX" sz="2400" b="1" u="sng" dirty="0"/>
            </a:br>
            <a:r>
              <a:rPr lang="es-MX" sz="2400" b="1" u="sng" dirty="0"/>
              <a:t/>
            </a:r>
            <a:br>
              <a:rPr lang="es-MX" sz="2400" b="1" u="sng" dirty="0"/>
            </a:br>
            <a:r>
              <a:rPr lang="es-MX" sz="2400" dirty="0"/>
              <a:t>La Constitución mexicana establece que el Gobierno debe conformar el Plan Nacional de Desarrollo 2013-2018 con metas y estrategias específicas. El Presidente de la República estableció cinco metas nacionales: México en Paz, México Incluyente, México con Educación de Calidad, México Próspero y México con Responsabilidad Global. Y tres estrategias transversales, de observancia para todas las dependencias y organismos, son: Democratizar la Productividad, Gobierno Cercano y Moderno y Perspectiva de Género.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>A la Secretaría de Educación Pública le correspondió dirigir la elaboración del Programa Sectorial de Educación (PSE) a partir de la meta nacional México con Educación de Calidad </a:t>
            </a:r>
            <a:r>
              <a:rPr lang="es-MX" sz="2400" dirty="0" err="1"/>
              <a:t>yde</a:t>
            </a:r>
            <a:r>
              <a:rPr lang="es-MX" sz="2400" dirty="0"/>
              <a:t> todas las líneas de acción transversales que le corresponden al dicho sector.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5036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2834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Con el propósito de elevar la calidad de la educación con equidad, el PSE se fundamenta en el artículo 3o Constitucional y en la Reforma Educativa que modificó la Ley General de Educación; y creó las leyes generales del Servicio Profesional Docente y la del Instituto Nacional para la Evaluación de la Educación, y en las leyes generales de Igualdad entre Mujeres y Hombres, la de Acceso de las Mujeres a una Vida Libre de Violencia e distintos instrumentos internacionales.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>Este Programa detalla los objetivos, estrategias y líneas de acción en materia de Educación básica, media superior, superior, formación para el trabajo, deporte y cultura, con una perspectiva de inclusión y equidad.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5299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04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67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33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64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964488" cy="635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9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820472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1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55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5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64488" cy="344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71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549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115</Words>
  <Application>Microsoft Office PowerPoint</Application>
  <PresentationFormat>Presentación en pantalla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</cp:revision>
  <dcterms:created xsi:type="dcterms:W3CDTF">2017-06-25T13:58:21Z</dcterms:created>
  <dcterms:modified xsi:type="dcterms:W3CDTF">2017-07-02T14:32:15Z</dcterms:modified>
</cp:coreProperties>
</file>